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29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46" y="-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672113"/>
            <a:ext cx="9089390" cy="470478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5460912"/>
            <a:ext cx="7485380" cy="1344225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1512253"/>
            <a:ext cx="9089390" cy="2761961"/>
          </a:xfrm>
        </p:spPr>
        <p:txBody>
          <a:bodyPr anchor="b"/>
          <a:lstStyle>
            <a:lvl1pPr algn="ctr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5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4486000"/>
            <a:ext cx="9089390" cy="1247958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257588" y="4326723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1507" y="4326723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4785" y="4326723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7736" y="1764294"/>
            <a:ext cx="4726483" cy="4990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4724775" cy="672112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812" y="1764295"/>
            <a:ext cx="4726631" cy="672112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4670" y="2439767"/>
            <a:ext cx="4726483" cy="43149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64327" y="2439768"/>
            <a:ext cx="4726483" cy="43144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11" y="294049"/>
            <a:ext cx="3518055" cy="2310386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91" y="301051"/>
            <a:ext cx="5842384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011" y="2688449"/>
            <a:ext cx="3518055" cy="40659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171" y="252042"/>
            <a:ext cx="6679661" cy="987165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70" y="1260210"/>
            <a:ext cx="7080663" cy="5006712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171" y="6406070"/>
            <a:ext cx="6679661" cy="58809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30000"/>
              </a:srgbClr>
            </a:gs>
            <a:gs pos="37500">
              <a:srgbClr val="FFB31A">
                <a:alpha val="47000"/>
              </a:srgbClr>
            </a:gs>
            <a:gs pos="25000">
              <a:srgbClr val="FF6633">
                <a:alpha val="52000"/>
              </a:srgbClr>
            </a:gs>
            <a:gs pos="50000">
              <a:srgbClr val="FFFF00">
                <a:alpha val="54000"/>
              </a:srgbClr>
            </a:gs>
            <a:gs pos="75000">
              <a:srgbClr val="01A78F">
                <a:alpha val="45000"/>
              </a:srgbClr>
            </a:gs>
            <a:gs pos="100000">
              <a:srgbClr val="3366FF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0"/>
            <a:ext cx="9624060" cy="1764295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1581" y="7008171"/>
            <a:ext cx="2439432" cy="402567"/>
          </a:xfrm>
          <a:prstGeom prst="rect">
            <a:avLst/>
          </a:prstGeom>
        </p:spPr>
        <p:txBody>
          <a:bodyPr vert="horz" lIns="104306" tIns="52153" rIns="52153" bIns="52153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5BB4ACF-F031-457D-A9F9-7C33F05C3D3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0857" y="7008171"/>
            <a:ext cx="3330549" cy="402567"/>
          </a:xfrm>
          <a:prstGeom prst="rect">
            <a:avLst/>
          </a:prstGeom>
        </p:spPr>
        <p:txBody>
          <a:bodyPr vert="horz" lIns="52153" tIns="52153" rIns="104306" bIns="52153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0889" y="7008171"/>
            <a:ext cx="657199" cy="402567"/>
          </a:xfrm>
          <a:prstGeom prst="rect">
            <a:avLst/>
          </a:prstGeom>
        </p:spPr>
        <p:txBody>
          <a:bodyPr vert="horz" lIns="31292" tIns="52153" rIns="52153" bIns="52153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169D9C-6CD2-4955-BBB1-5D187BB71D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9890881" y="7165872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marL="0" algn="ctr" defTabSz="1043056" rtl="0" eaLnBrk="1" latinLnBrk="0" hangingPunct="1"/>
            <a:endParaRPr lang="en-US" sz="2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553" y="7165872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3056" rtl="0" eaLnBrk="1" latinLnBrk="0" hangingPunct="1">
        <a:lnSpc>
          <a:spcPts val="6616"/>
        </a:lnSpc>
        <a:spcBef>
          <a:spcPct val="0"/>
        </a:spcBef>
        <a:buNone/>
        <a:defRPr sz="6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Фото 2020\2 смена 2020\Мисс\IMG_4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7" y="108223"/>
            <a:ext cx="3236366" cy="203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tur\Desktop\IMG_38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02" y="4974193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tur\Desktop\IMG_34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3" t="5373" r="10868" b="23939"/>
          <a:stretch/>
        </p:blipFill>
        <p:spPr bwMode="auto">
          <a:xfrm>
            <a:off x="7674586" y="3492599"/>
            <a:ext cx="2316808" cy="306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7462" y="1557652"/>
            <a:ext cx="3662513" cy="175885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00" b="1" i="1" spc="57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Детский оздоровительный </a:t>
            </a:r>
            <a:br>
              <a:rPr lang="ru-RU" sz="2300" b="1" i="1" spc="57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300" b="1" i="1" spc="57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лагерь </a:t>
            </a:r>
            <a:br>
              <a:rPr lang="ru-RU" sz="2300" b="1" i="1" spc="57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100" b="1" i="1" spc="57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«Радуга»</a:t>
            </a:r>
            <a:endParaRPr lang="ru-RU" sz="2300" b="1" i="1" spc="57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21088" y="2"/>
            <a:ext cx="0" cy="7561262"/>
          </a:xfrm>
          <a:prstGeom prst="line">
            <a:avLst/>
          </a:prstGeom>
          <a:ln w="12700" cap="rnd">
            <a:prstDash val="dash"/>
            <a:beve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6900" y="-36300"/>
            <a:ext cx="0" cy="7561262"/>
          </a:xfrm>
          <a:prstGeom prst="line">
            <a:avLst/>
          </a:prstGeom>
          <a:ln w="9525" cap="rnd">
            <a:prstDash val="dash"/>
            <a:beve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artur\Desktop\raduga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5371" b="34113"/>
          <a:stretch/>
        </p:blipFill>
        <p:spPr bwMode="auto">
          <a:xfrm>
            <a:off x="7866980" y="25283"/>
            <a:ext cx="2360907" cy="13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592" y="2234056"/>
            <a:ext cx="3264891" cy="406265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n w="1905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Оздоровительные смены:</a:t>
            </a:r>
          </a:p>
          <a:p>
            <a:pPr algn="ctr"/>
            <a:endParaRPr lang="ru-RU" b="1" i="1" u="sng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u="sng" dirty="0" smtClean="0">
                <a:ln w="1905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смена </a:t>
            </a:r>
          </a:p>
          <a:p>
            <a:pPr algn="ct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03.06-20.06.2022</a:t>
            </a:r>
          </a:p>
          <a:p>
            <a:pPr algn="ctr"/>
            <a:r>
              <a:rPr lang="ru-RU" b="1" i="1" u="sng" dirty="0" smtClean="0">
                <a:ln w="1905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смена</a:t>
            </a:r>
          </a:p>
          <a:p>
            <a:pPr algn="ct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24.06-11.07.2022</a:t>
            </a:r>
          </a:p>
          <a:p>
            <a:pPr algn="ctr"/>
            <a:r>
              <a:rPr lang="ru-RU" b="1" i="1" u="sng" dirty="0" smtClean="0">
                <a:ln w="1905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смена</a:t>
            </a:r>
          </a:p>
          <a:p>
            <a:pPr algn="ct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15.07-01.08.2022</a:t>
            </a:r>
          </a:p>
          <a:p>
            <a:pPr algn="ctr"/>
            <a:r>
              <a:rPr lang="ru-RU" b="1" i="1" u="sng" dirty="0" smtClean="0">
                <a:ln w="1905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 </a:t>
            </a:r>
            <a:r>
              <a:rPr lang="ru-RU" b="1" i="1" u="sng" dirty="0">
                <a:ln w="1905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смена</a:t>
            </a:r>
          </a:p>
          <a:p>
            <a:pPr algn="ct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05.08-22.08.2022</a:t>
            </a:r>
            <a:endParaRPr lang="ru-RU" b="1" i="1" dirty="0">
              <a:ln w="1905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b="1" i="1" dirty="0">
              <a:ln w="1905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0920" y="6900978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д. Черницы,  </a:t>
            </a:r>
            <a:r>
              <a:rPr lang="ru-RU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Лиозненский</a:t>
            </a:r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р-н, </a:t>
            </a:r>
          </a:p>
          <a:p>
            <a:pPr algn="ctr"/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Витебская обл.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9018" y="3861322"/>
            <a:ext cx="2989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МЫ РАДЫ ВАМ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ВАШИМ ДЕТЯМ!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4848" y="248047"/>
            <a:ext cx="35620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</a:rPr>
              <a:t>Необходимую информацию</a:t>
            </a:r>
          </a:p>
          <a:p>
            <a:pPr algn="ctr"/>
            <a:r>
              <a:rPr lang="ru-RU" sz="2000" b="1" i="1" u="sng" dirty="0" smtClean="0"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</a:rPr>
              <a:t> можно получить:</a:t>
            </a: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1. По </a:t>
            </a:r>
            <a:r>
              <a:rPr lang="ru-RU" sz="1600" b="1" i="1" u="sng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телефону</a:t>
            </a:r>
          </a:p>
          <a:p>
            <a:pPr algn="ctr"/>
            <a:r>
              <a:rPr lang="en-US" sz="1600" b="1" i="1" u="sng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8 (0212) </a:t>
            </a:r>
            <a:r>
              <a:rPr lang="en-US" sz="1600" b="1" i="1" u="sng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60-77-43</a:t>
            </a:r>
            <a:r>
              <a:rPr lang="ru-RU" sz="1600" b="1" i="1" u="sng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 +</a:t>
            </a:r>
            <a:r>
              <a:rPr lang="ru-RU" sz="1600" b="1" i="1" u="sng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375 33 305 56 49</a:t>
            </a:r>
            <a:endParaRPr lang="en-US" sz="1600" b="1" i="1" u="sng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00" b="1" i="1" u="sng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Татьяна Петровна, </a:t>
            </a:r>
          </a:p>
          <a:p>
            <a:pPr algn="ctr"/>
            <a:r>
              <a:rPr lang="ru-RU" sz="1600" b="1" i="1" u="sng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 вопросам </a:t>
            </a:r>
            <a:r>
              <a:rPr lang="ru-RU" sz="1600" b="1" i="1" u="sng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приобретения</a:t>
            </a:r>
            <a:endParaRPr lang="ru-RU" sz="1600" b="1" i="1" u="sng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00" b="1" i="1" u="sng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путевок</a:t>
            </a:r>
          </a:p>
          <a:p>
            <a:pPr algn="ctr"/>
            <a:r>
              <a:rPr lang="ru-RU" sz="1600" b="1" i="1" u="sng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+375 29 299 11 05</a:t>
            </a:r>
          </a:p>
          <a:p>
            <a:pPr algn="ctr"/>
            <a:r>
              <a:rPr lang="ru-RU" sz="1600" b="1" i="1" u="sng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Юлия Николаевна, начальник лагеря</a:t>
            </a: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ru-RU" sz="1600" b="1" i="1" u="sng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 По адресу</a:t>
            </a:r>
          </a:p>
          <a:p>
            <a:pPr algn="ctr"/>
            <a:r>
              <a:rPr lang="ru-RU" sz="1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600" b="1" i="1" u="sng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г. Витебск, ул. Чкалова </a:t>
            </a:r>
            <a:r>
              <a:rPr lang="ru-RU" sz="1600" b="1" i="1" u="sng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14В</a:t>
            </a:r>
            <a:endParaRPr lang="ru-RU" sz="1600" b="1" i="1" u="sng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600" b="1" i="1" u="sng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2. </a:t>
            </a:r>
            <a:r>
              <a:rPr lang="ru-RU" sz="1600" b="1" i="1" u="sng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 группе в ВК: </a:t>
            </a:r>
          </a:p>
          <a:p>
            <a:pPr algn="ctr"/>
            <a:r>
              <a:rPr lang="en-US" sz="1600" b="1" i="1" u="sng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vk.com/</a:t>
            </a:r>
            <a:r>
              <a:rPr lang="en-US" sz="1600" b="1" i="1" u="sng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vyasyolka</a:t>
            </a:r>
            <a:endParaRPr lang="ru-RU" sz="1600" b="1" i="1" u="sng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1912" y="6609144"/>
            <a:ext cx="19111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 «ВОДКЦ»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16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59" y="65261"/>
            <a:ext cx="3681128" cy="257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494094" y="2"/>
            <a:ext cx="0" cy="75612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030887" y="2"/>
            <a:ext cx="0" cy="75612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 rot="20881056">
            <a:off x="136436" y="2900745"/>
            <a:ext cx="3256147" cy="9849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Лагерь расположен в 50км от Витебска в лесном массиве, богатом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хвойными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деревьями.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0420" y="72451"/>
            <a:ext cx="6768752" cy="11029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28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 отправить ребенка отдыхать в ДОЛ «Радуга»</a:t>
            </a:r>
            <a:endParaRPr lang="ru-RU" sz="28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0704132">
            <a:off x="167444" y="6045381"/>
            <a:ext cx="3253304" cy="9956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Уютные номера в трехэтажном корпусе, игровые комнаты, спортивный зал, тренажерный зал, актовый зал.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0883923">
            <a:off x="7219757" y="1786695"/>
            <a:ext cx="3369862" cy="995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5-разовое сбалансированное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мясные, рыбные блюда, собственная свежая выпечка, йогурты,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фрукты и овощи.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653914">
            <a:off x="7204153" y="6309422"/>
            <a:ext cx="3213939" cy="8081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Гибкий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руководства лагеря к политике ценообразования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629302">
            <a:off x="244364" y="4482253"/>
            <a:ext cx="3040288" cy="891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Опытный коллектив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многолетним стажем работы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798116">
            <a:off x="7392520" y="3484048"/>
            <a:ext cx="3024336" cy="726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Интересная и насыщенная культурная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20920621">
            <a:off x="7391364" y="4882432"/>
            <a:ext cx="3024336" cy="7496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Круглосуточная охрана и медицинская помощь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rtur\Desktop\IMG_35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24" y="5213070"/>
            <a:ext cx="3490687" cy="232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tur\Desktop\IMG_44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32" y="3212890"/>
            <a:ext cx="3000270" cy="200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tur\Desktop\IMG_55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24" y="1326439"/>
            <a:ext cx="2830285" cy="1886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27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401</TotalTime>
  <Words>203</Words>
  <Application>Microsoft Office PowerPoint</Application>
  <PresentationFormat>Произвольный</PresentationFormat>
  <Paragraphs>39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Исполнительная</vt:lpstr>
      <vt:lpstr>Детский оздоровительный  лагерь  «Радуга»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 Trus</dc:creator>
  <cp:lastModifiedBy>Учитель 314</cp:lastModifiedBy>
  <cp:revision>22</cp:revision>
  <dcterms:created xsi:type="dcterms:W3CDTF">2021-03-23T10:51:44Z</dcterms:created>
  <dcterms:modified xsi:type="dcterms:W3CDTF">2022-02-15T07:08:07Z</dcterms:modified>
</cp:coreProperties>
</file>